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C:\Users\Hilary\Documents\Nutricia\swirl.jpg" descr="C:\Users\Hilary\Documents\Nutricia\swir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912" y="2951163"/>
            <a:ext cx="8208963" cy="3881438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Rectangle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Rectangle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Image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:\Users\Hilary\Documents\Nutricia\swirl.jpg" descr="C:\Users\Hilary\Documents\Nutricia\swir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87" y="-34925"/>
            <a:ext cx="9137651" cy="2473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jpg" descr="imag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3313" y="5516562"/>
            <a:ext cx="1595438" cy="112553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60375" y="1554162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B0F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70C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resentation_two_Page_1.jpg" descr="presentation_two_Page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resentation_two_Page_2.jpg" descr="presentation_two_Page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resentation_two_Page_3.jpg" descr="presentation_two_Page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resentation_two_Page_4.jpg" descr="presentation_two_Page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resentation_two_Page_5.jpg" descr="presentation_two_Page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resentation_two_Page_6.jpg" descr="presentation_two_Page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resentation_two_Page_7.jpg" descr="presentation_two_Page_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resentation_two_Page_8.jpg" descr="presentation_two_Page_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" y="0"/>
            <a:ext cx="91429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>
          <a:alpha val="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