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C:\Users\Hilary\Documents\Nutricia\swirl.jpg" descr="C:\Users\Hilary\Documents\Nutricia\swi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12" y="2951163"/>
            <a:ext cx="8208963" cy="3881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Image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Users\Hilary\Documents\Nutricia\swirl.jpg" descr="C:\Users\Hilary\Documents\Nutricia\swi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7" y="-34925"/>
            <a:ext cx="9137651" cy="247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313" y="5516562"/>
            <a:ext cx="1595438" cy="11255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60375" y="1554162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resentation_three_Page_01.jpg" descr="presentation_three_Page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9525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resentation_three_Page_10.jpg" descr="presentation_three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resentation_three_Page_11.jpg" descr="presentation_three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resentation_three_Page_12.jpg" descr="presentation_three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2540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resentation_three_Page_13.jpg" descr="presentation_three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resentation_three_Page_14.jpg" descr="presentation_three_Page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2540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resentation_three_Page_15.jpg" descr="presentation_three_Page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sentation_three_Page_16.jpg" descr="presentation_three_Page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resentation_three_Page_17.jpg" descr="presentation_three_Page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resentation_three_Page_18.jpg" descr="presentation_three_Page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resentation_three_Page_19.jpg" descr="presentation_three_Page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esentation_three_Page_02.jpg" descr="presentation_three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resentation_three_Page_20.jpg" descr="presentation_three_Page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resentation_three_Page_21.jpg" descr="presentation_three_Page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resentation_three_Page_03.jpg" descr="presentation_three_Page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9525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resentation_three_Page_04.jpg" descr="presentation_three_Page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9525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resentation_three_Page_05.jpg" descr="presentation_three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9525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resentation_three_Page_06.jpg" descr="presentation_three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9525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resentation_three_Page_07.jpg" descr="presentation_three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215" y="-9525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resentation_three_Page_08.jpg" descr="presentation_three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resentation_three_Page_09.jpg" descr="presentation_three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>
          <a:alpha val="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