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C:\Users\Hilary\Documents\Nutricia\swirl.jpg" descr="C:\Users\Hilary\Documents\Nutricia\swir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912" y="2951163"/>
            <a:ext cx="8208963" cy="38814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Image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:\Users\Hilary\Documents\Nutricia\swirl.jpg" descr="C:\Users\Hilary\Documents\Nutricia\swir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87" y="-34925"/>
            <a:ext cx="9137651" cy="247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313" y="5516562"/>
            <a:ext cx="1595438" cy="11255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60375" y="1554162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resentation_one_Page_1.jpg" descr="presentation_one_Page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resentation_one_Page_2.jpg" descr="presentation_one_Page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resentation_one_Page_3.jpg" descr="presentation_one_Page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resentation_one_Page_4.jpg" descr="presentation_one_Page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resentation_one_Page_5.jpg" descr="presentation_one_Page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resentation_one_Page_6.jpg" descr="presentation_one_Page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resentation_one_Page_7.jpg" descr="presentation_one_Page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>
          <a:alpha val="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