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g"/>
  <Default Extension="png" ContentType="image/png"/>
  <Default Extension="bmp" ContentType="image/bmp"/>
  <Default Extension="gif" ContentType="image/gif"/>
  <Default Extension="tif" ContentType="image/tif"/>
  <Default Extension="pdf" ContentType="application/pdf"/>
  <Default Extension="mov" ContentType="application/movie"/>
  <Default Extension="vml" ContentType="application/vnd.openxmlformats-officedocument.vmlDrawing"/>
  <Default Extension="xlsx" ContentType="application/vnd.openxmlformats-officedocument.spreadsheetml.sheet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commentAuthors.xml" ContentType="application/vnd.openxmlformats-officedocument.presentationml.commentAuthors+xml"/>
  <Override PartName="/ppt/tableStyles.xml" ContentType="application/vnd.openxmlformats-officedocument.presentationml.tableStyl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media/image1.jpeg" ContentType="image/jpeg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media/image2.jpeg" ContentType="image/jpeg"/>
  <Override PartName="/ppt/theme/theme2.xml" ContentType="application/vnd.openxmlformats-officedocument.theme+xml"/>
  <Override PartName="/ppt/media/image3.jpeg" ContentType="image/jpeg"/>
  <Override PartName="/ppt/media/image4.jpeg" ContentType="image/jpeg"/>
  <Override PartName="/ppt/media/image5.jpeg" ContentType="image/jpeg"/>
  <Override PartName="/ppt/media/image6.jpeg" ContentType="image/jpeg"/>
  <Override PartName="/ppt/media/image7.jpeg" ContentType="image/jpeg"/>
  <Override PartName="/ppt/media/image8.jpeg" ContentType="image/jpeg"/>
  <Override PartName="/ppt/media/image9.jpeg" ContentType="image/jpeg"/>
  <Override PartName="/ppt/media/image10.jpeg" ContentType="image/jpeg"/>
  <Override PartName="/ppt/media/image11.jpeg" ContentType="image/jpeg"/>
  <Override PartName="/ppt/media/image12.jpeg" ContentType="image/jpeg"/>
  <Override PartName="/ppt/media/image13.jpeg" ContentType="image/jpeg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ldMasterIdLst>
    <p:sldMasterId id="2147483648" r:id="rId5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  <p:sldId id="267" r:id="rId19"/>
    <p:sldId id="268" r:id="rId20"/>
  </p:sldIdLst>
  <p:sldSz cx="9144000" cy="6858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1pPr>
    <a:lvl2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2pPr>
    <a:lvl3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3pPr>
    <a:lvl4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4pPr>
    <a:lvl5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5pPr>
    <a:lvl6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6pPr>
    <a:lvl7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7pPr>
    <a:lvl8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8pPr>
    <a:lvl9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/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howPr loop="0"/>
</p:presentationPr>
</file>

<file path=ppt/tableStyles.xml><?xml version="1.0" encoding="utf-8"?>
<a:tblStyleLst xmlns:a="http://schemas.openxmlformats.org/drawingml/2006/main" xmlns:r="http://schemas.openxmlformats.org/officeDocument/2006/relationships" def="{5940675A-B579-460E-94D1-54222C63F5DA}">
  <a:tblStyle styleId="{4C3C2611-4C71-4FC5-86AE-919BDF0F9419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FD7E7"/>
          </a:solidFill>
        </a:fill>
      </a:tcStyle>
    </a:wholeTbl>
    <a:band2H>
      <a:tcTxStyle b="def" i="def"/>
      <a:tcStyle>
        <a:tcBdr/>
        <a:fill>
          <a:solidFill>
            <a:srgbClr val="E8ECF4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EE7D0"/>
          </a:solidFill>
        </a:fill>
      </a:tcStyle>
    </a:wholeTbl>
    <a:band2H>
      <a:tcTxStyle b="def" i="def"/>
      <a:tcStyle>
        <a:tcBdr/>
        <a:fill>
          <a:solidFill>
            <a:srgbClr val="EFF3E9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EEE7283C-3CF3-47DC-8721-378D4A62B22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FCDCCE"/>
          </a:solidFill>
        </a:fill>
      </a:tcStyle>
    </a:wholeTbl>
    <a:band2H>
      <a:tcTxStyle b="def" i="def"/>
      <a:tcStyle>
        <a:tcBdr/>
        <a:fill>
          <a:solidFill>
            <a:srgbClr val="FDEEE8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CF821DB8-F4EB-4A41-A1BA-3FCAFE7338EE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 b="def" i="def"/>
      <a:tcStyle>
        <a:tcBdr/>
        <a:fill>
          <a:solidFill>
            <a:srgbClr val="FFFFFF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33BA23B1-9221-436E-865A-0063620EA4FD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CACA"/>
          </a:solidFill>
        </a:fill>
      </a:tcStyle>
    </a:wholeTbl>
    <a:band2H>
      <a:tcTxStyle b="def" i="def"/>
      <a:tcStyle>
        <a:tcBdr/>
        <a:fill>
          <a:solidFill>
            <a:srgbClr val="E6E6E6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Row>
  </a:tblStyle>
  <a:tblStyle styleId="{2708684C-4D16-4618-839F-0558EEFCDFE6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wholeTbl>
    <a:band2H>
      <a:tcTxStyle b="def" i="def"/>
      <a:tcStyle>
        <a:tcBdr/>
        <a:fill>
          <a:solidFill>
            <a:srgbClr val="FFFFFF"/>
          </a:solidFill>
        </a:fill>
      </a:tcStyle>
    </a:band2H>
    <a:firstCol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Comments="1"/>
</file>

<file path=ppt/_rels/presentation.xml.rels><?xml version="1.0" encoding="UTF-8"?>
<Relationships xmlns="http://schemas.openxmlformats.org/package/2006/relationships"><Relationship Id="rId1" Type="http://schemas.openxmlformats.org/officeDocument/2006/relationships/presProps" Target="presProps.xml"/><Relationship Id="rId2" Type="http://schemas.openxmlformats.org/officeDocument/2006/relationships/viewProps" Target="viewProps.xml"/><Relationship Id="rId3" Type="http://schemas.openxmlformats.org/officeDocument/2006/relationships/commentAuthors" Target="commentAuthors.xml"/><Relationship Id="rId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Relationship Id="rId13" Type="http://schemas.openxmlformats.org/officeDocument/2006/relationships/slide" Target="slides/slide6.xml"/><Relationship Id="rId14" Type="http://schemas.openxmlformats.org/officeDocument/2006/relationships/slide" Target="slides/slide7.xml"/><Relationship Id="rId15" Type="http://schemas.openxmlformats.org/officeDocument/2006/relationships/slide" Target="slides/slide8.xml"/><Relationship Id="rId16" Type="http://schemas.openxmlformats.org/officeDocument/2006/relationships/slide" Target="slides/slide9.xml"/><Relationship Id="rId17" Type="http://schemas.openxmlformats.org/officeDocument/2006/relationships/slide" Target="slides/slide10.xml"/><Relationship Id="rId18" Type="http://schemas.openxmlformats.org/officeDocument/2006/relationships/slide" Target="slides/slide11.xml"/><Relationship Id="rId19" Type="http://schemas.openxmlformats.org/officeDocument/2006/relationships/slide" Target="slides/slide12.xml"/><Relationship Id="rId20" Type="http://schemas.openxmlformats.org/officeDocument/2006/relationships/slide" Target="slides/slide13.xml"/></Relationships>

</file>

<file path=ppt/notesMasters/_rels/notesMaster1.xml.rels><?xml version="1.0" encoding="UTF-8"?>
<Relationships xmlns="http://schemas.openxmlformats.org/package/2006/relationships"><Relationship Id="rId1" Type="http://schemas.openxmlformats.org/officeDocument/2006/relationships/theme" Target="../theme/theme2.xml"/></Relationships>
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Shape 134"/>
          <p:cNvSpPr/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35" name="Shape 135"/>
          <p:cNvSpPr/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latinLnBrk="0">
      <a:spcBef>
        <a:spcPts val="400"/>
      </a:spcBef>
      <a:defRPr sz="1200">
        <a:latin typeface="+mn-lt"/>
        <a:ea typeface="+mn-ea"/>
        <a:cs typeface="+mn-cs"/>
        <a:sym typeface="Calibri"/>
      </a:defRPr>
    </a:lvl1pPr>
    <a:lvl2pPr indent="228600" latinLnBrk="0">
      <a:spcBef>
        <a:spcPts val="400"/>
      </a:spcBef>
      <a:defRPr sz="1200">
        <a:latin typeface="+mn-lt"/>
        <a:ea typeface="+mn-ea"/>
        <a:cs typeface="+mn-cs"/>
        <a:sym typeface="Calibri"/>
      </a:defRPr>
    </a:lvl2pPr>
    <a:lvl3pPr indent="457200" latinLnBrk="0">
      <a:spcBef>
        <a:spcPts val="400"/>
      </a:spcBef>
      <a:defRPr sz="1200">
        <a:latin typeface="+mn-lt"/>
        <a:ea typeface="+mn-ea"/>
        <a:cs typeface="+mn-cs"/>
        <a:sym typeface="Calibri"/>
      </a:defRPr>
    </a:lvl3pPr>
    <a:lvl4pPr indent="685800" latinLnBrk="0">
      <a:spcBef>
        <a:spcPts val="400"/>
      </a:spcBef>
      <a:defRPr sz="1200">
        <a:latin typeface="+mn-lt"/>
        <a:ea typeface="+mn-ea"/>
        <a:cs typeface="+mn-cs"/>
        <a:sym typeface="Calibri"/>
      </a:defRPr>
    </a:lvl4pPr>
    <a:lvl5pPr indent="914400" latinLnBrk="0">
      <a:spcBef>
        <a:spcPts val="400"/>
      </a:spcBef>
      <a:defRPr sz="1200">
        <a:latin typeface="+mn-lt"/>
        <a:ea typeface="+mn-ea"/>
        <a:cs typeface="+mn-cs"/>
        <a:sym typeface="Calibri"/>
      </a:defRPr>
    </a:lvl5pPr>
    <a:lvl6pPr indent="1143000" latinLnBrk="0">
      <a:spcBef>
        <a:spcPts val="400"/>
      </a:spcBef>
      <a:defRPr sz="1200">
        <a:latin typeface="+mn-lt"/>
        <a:ea typeface="+mn-ea"/>
        <a:cs typeface="+mn-cs"/>
        <a:sym typeface="Calibri"/>
      </a:defRPr>
    </a:lvl6pPr>
    <a:lvl7pPr indent="1371600" latinLnBrk="0">
      <a:spcBef>
        <a:spcPts val="400"/>
      </a:spcBef>
      <a:defRPr sz="1200">
        <a:latin typeface="+mn-lt"/>
        <a:ea typeface="+mn-ea"/>
        <a:cs typeface="+mn-cs"/>
        <a:sym typeface="Calibri"/>
      </a:defRPr>
    </a:lvl7pPr>
    <a:lvl8pPr indent="1600200" latinLnBrk="0">
      <a:spcBef>
        <a:spcPts val="400"/>
      </a:spcBef>
      <a:defRPr sz="1200">
        <a:latin typeface="+mn-lt"/>
        <a:ea typeface="+mn-ea"/>
        <a:cs typeface="+mn-cs"/>
        <a:sym typeface="Calibri"/>
      </a:defRPr>
    </a:lvl8pPr>
    <a:lvl9pPr indent="1828800" latinLnBrk="0">
      <a:spcBef>
        <a:spcPts val="400"/>
      </a:spcBef>
      <a:defRPr sz="1200">
        <a:latin typeface="+mn-lt"/>
        <a:ea typeface="+mn-ea"/>
        <a:cs typeface="+mn-cs"/>
        <a:sym typeface="Calibri"/>
      </a:defRPr>
    </a:lvl9pPr>
  </p:notesStyle>
</p:notesMaster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eg"/></Relationships>

</file>

<file path=ppt/slideLayouts/_rels/slideLayout1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Title Slide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93" name="Body Level One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94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Title Text"/>
          <p:cNvSpPr txBox="1"/>
          <p:nvPr>
            <p:ph type="title"/>
          </p:nvPr>
        </p:nvSpPr>
        <p:spPr>
          <a:xfrm>
            <a:off x="6629400" y="274638"/>
            <a:ext cx="2057400" cy="5851527"/>
          </a:xfrm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102" name="Body Level One…"/>
          <p:cNvSpPr txBox="1"/>
          <p:nvPr>
            <p:ph type="body" idx="1"/>
          </p:nvPr>
        </p:nvSpPr>
        <p:spPr>
          <a:xfrm>
            <a:off x="457200" y="274638"/>
            <a:ext cx="6019800" cy="5851527"/>
          </a:xfrm>
          <a:prstGeom prst="rect">
            <a:avLst/>
          </a:prstGeom>
        </p:spPr>
        <p:txBody>
          <a:bodyPr/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03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0" name="image3.jpg" descr="image3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569912" y="2951163"/>
            <a:ext cx="8208964" cy="3881438"/>
          </a:xfrm>
          <a:prstGeom prst="rect">
            <a:avLst/>
          </a:prstGeom>
          <a:ln w="12700">
            <a:miter lim="400000"/>
          </a:ln>
        </p:spPr>
      </p:pic>
      <p:sp>
        <p:nvSpPr>
          <p:cNvPr id="111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112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120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128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21" name="Body Level One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2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itle Text"/>
          <p:cNvSpPr txBox="1"/>
          <p:nvPr>
            <p:ph type="title"/>
          </p:nvPr>
        </p:nvSpPr>
        <p:spPr>
          <a:xfrm>
            <a:off x="722312" y="4406900"/>
            <a:ext cx="7772401" cy="1362075"/>
          </a:xfrm>
          <a:prstGeom prst="rect">
            <a:avLst/>
          </a:prstGeom>
        </p:spPr>
        <p:txBody>
          <a:bodyPr anchor="t"/>
          <a:lstStyle>
            <a:lvl1pPr algn="l">
              <a:defRPr b="1" cap="all" sz="4000"/>
            </a:lvl1pPr>
          </a:lstStyle>
          <a:p>
            <a:pPr/>
            <a:r>
              <a:t>Title Text</a:t>
            </a:r>
          </a:p>
        </p:txBody>
      </p:sp>
      <p:sp>
        <p:nvSpPr>
          <p:cNvPr id="30" name="Body Level One…"/>
          <p:cNvSpPr txBox="1"/>
          <p:nvPr>
            <p:ph type="body" sz="quarter" idx="1"/>
          </p:nvPr>
        </p:nvSpPr>
        <p:spPr>
          <a:xfrm>
            <a:off x="722312" y="2906713"/>
            <a:ext cx="7772401" cy="1500189"/>
          </a:xfrm>
          <a:prstGeom prst="rect">
            <a:avLst/>
          </a:prstGeom>
        </p:spPr>
        <p:txBody>
          <a:bodyPr anchor="b"/>
          <a:lstStyle>
            <a:lvl1pPr marL="0" indent="0">
              <a:spcBef>
                <a:spcPts val="400"/>
              </a:spcBef>
              <a:buSzTx/>
              <a:buFontTx/>
              <a:buNone/>
              <a:defRPr sz="2000">
                <a:solidFill>
                  <a:srgbClr val="888888"/>
                </a:solidFill>
              </a:defRPr>
            </a:lvl1pPr>
            <a:lvl2pPr marL="0" indent="0">
              <a:spcBef>
                <a:spcPts val="400"/>
              </a:spcBef>
              <a:buSzTx/>
              <a:buFontTx/>
              <a:buNone/>
              <a:defRPr sz="2000">
                <a:solidFill>
                  <a:srgbClr val="888888"/>
                </a:solidFill>
              </a:defRPr>
            </a:lvl2pPr>
            <a:lvl3pPr marL="0" indent="0">
              <a:spcBef>
                <a:spcPts val="400"/>
              </a:spcBef>
              <a:buSzTx/>
              <a:buFontTx/>
              <a:buNone/>
              <a:defRPr sz="2000">
                <a:solidFill>
                  <a:srgbClr val="888888"/>
                </a:solidFill>
              </a:defRPr>
            </a:lvl3pPr>
            <a:lvl4pPr marL="0" indent="0">
              <a:spcBef>
                <a:spcPts val="400"/>
              </a:spcBef>
              <a:buSzTx/>
              <a:buFontTx/>
              <a:buNone/>
              <a:defRPr sz="2000">
                <a:solidFill>
                  <a:srgbClr val="888888"/>
                </a:solidFill>
              </a:defRPr>
            </a:lvl4pPr>
            <a:lvl5pPr marL="0" indent="0">
              <a:spcBef>
                <a:spcPts val="400"/>
              </a:spcBef>
              <a:buSzTx/>
              <a:buFontTx/>
              <a:buNone/>
              <a:defRPr sz="2000">
                <a:solidFill>
                  <a:srgbClr val="888888"/>
                </a:solidFill>
              </a:defRPr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31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39" name="Body Level One…"/>
          <p:cNvSpPr txBox="1"/>
          <p:nvPr>
            <p:ph type="body"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spcBef>
                <a:spcPts val="600"/>
              </a:spcBef>
              <a:defRPr sz="2800"/>
            </a:lvl1pPr>
            <a:lvl2pPr marL="790575" indent="-333375">
              <a:spcBef>
                <a:spcPts val="600"/>
              </a:spcBef>
              <a:defRPr sz="2800"/>
            </a:lvl2pPr>
            <a:lvl3pPr marL="1234438" indent="-320038">
              <a:spcBef>
                <a:spcPts val="600"/>
              </a:spcBef>
              <a:defRPr sz="2800"/>
            </a:lvl3pPr>
            <a:lvl4pPr marL="1727200" indent="-355600">
              <a:spcBef>
                <a:spcPts val="600"/>
              </a:spcBef>
              <a:defRPr sz="2800"/>
            </a:lvl4pPr>
            <a:lvl5pPr marL="2184400" indent="-355600">
              <a:spcBef>
                <a:spcPts val="600"/>
              </a:spcBef>
              <a:defRPr sz="28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0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48" name="Body Level One…"/>
          <p:cNvSpPr txBox="1"/>
          <p:nvPr>
            <p:ph type="body" sz="quarter" idx="1"/>
          </p:nvPr>
        </p:nvSpPr>
        <p:spPr>
          <a:xfrm>
            <a:off x="457200" y="1535112"/>
            <a:ext cx="4040188" cy="639763"/>
          </a:xfrm>
          <a:prstGeom prst="rect">
            <a:avLst/>
          </a:prstGeom>
        </p:spPr>
        <p:txBody>
          <a:bodyPr anchor="b"/>
          <a:lstStyle>
            <a:lvl1pPr marL="0" indent="0">
              <a:spcBef>
                <a:spcPts val="500"/>
              </a:spcBef>
              <a:buSzTx/>
              <a:buFontTx/>
              <a:buNone/>
              <a:defRPr b="1" sz="2400"/>
            </a:lvl1pPr>
            <a:lvl2pPr marL="0" indent="0">
              <a:spcBef>
                <a:spcPts val="500"/>
              </a:spcBef>
              <a:buSzTx/>
              <a:buFontTx/>
              <a:buNone/>
              <a:defRPr b="1" sz="2400"/>
            </a:lvl2pPr>
            <a:lvl3pPr marL="0" indent="0">
              <a:spcBef>
                <a:spcPts val="500"/>
              </a:spcBef>
              <a:buSzTx/>
              <a:buFontTx/>
              <a:buNone/>
              <a:defRPr b="1" sz="2400"/>
            </a:lvl3pPr>
            <a:lvl4pPr marL="0" indent="0">
              <a:spcBef>
                <a:spcPts val="500"/>
              </a:spcBef>
              <a:buSzTx/>
              <a:buFontTx/>
              <a:buNone/>
              <a:defRPr b="1" sz="2400"/>
            </a:lvl4pPr>
            <a:lvl5pPr marL="0" indent="0">
              <a:spcBef>
                <a:spcPts val="500"/>
              </a:spcBef>
              <a:buSzTx/>
              <a:buFontTx/>
              <a:buNone/>
              <a:defRPr b="1" sz="24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9" name="Shape 49"/>
          <p:cNvSpPr/>
          <p:nvPr>
            <p:ph type="body" sz="quarter" idx="21"/>
          </p:nvPr>
        </p:nvSpPr>
        <p:spPr>
          <a:xfrm>
            <a:off x="4645025" y="1535111"/>
            <a:ext cx="4041775" cy="639765"/>
          </a:xfrm>
          <a:prstGeom prst="rect">
            <a:avLst/>
          </a:prstGeom>
        </p:spPr>
        <p:txBody>
          <a:bodyPr anchor="b"/>
          <a:lstStyle/>
          <a:p>
            <a:pPr/>
          </a:p>
        </p:txBody>
      </p:sp>
      <p:sp>
        <p:nvSpPr>
          <p:cNvPr id="50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58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Title Text"/>
          <p:cNvSpPr txBox="1"/>
          <p:nvPr>
            <p:ph type="title"/>
          </p:nvPr>
        </p:nvSpPr>
        <p:spPr>
          <a:xfrm>
            <a:off x="457200" y="273050"/>
            <a:ext cx="3008315" cy="1162050"/>
          </a:xfrm>
          <a:prstGeom prst="rect">
            <a:avLst/>
          </a:prstGeom>
        </p:spPr>
        <p:txBody>
          <a:bodyPr anchor="b"/>
          <a:lstStyle>
            <a:lvl1pPr algn="l">
              <a:defRPr b="1" sz="2000"/>
            </a:lvl1pPr>
          </a:lstStyle>
          <a:p>
            <a:pPr/>
            <a:r>
              <a:t>Title Text</a:t>
            </a:r>
          </a:p>
        </p:txBody>
      </p:sp>
      <p:sp>
        <p:nvSpPr>
          <p:cNvPr id="73" name="Body Level One…"/>
          <p:cNvSpPr txBox="1"/>
          <p:nvPr>
            <p:ph type="body"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74" name="Shape 74"/>
          <p:cNvSpPr/>
          <p:nvPr>
            <p:ph type="body" sz="half" idx="21"/>
          </p:nvPr>
        </p:nvSpPr>
        <p:spPr>
          <a:xfrm>
            <a:off x="457198" y="1435100"/>
            <a:ext cx="3008316" cy="4691063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75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Title Text"/>
          <p:cNvSpPr txBox="1"/>
          <p:nvPr>
            <p:ph type="title"/>
          </p:nvPr>
        </p:nvSpPr>
        <p:spPr>
          <a:xfrm>
            <a:off x="1792288" y="4800600"/>
            <a:ext cx="5486402" cy="566738"/>
          </a:xfrm>
          <a:prstGeom prst="rect">
            <a:avLst/>
          </a:prstGeom>
        </p:spPr>
        <p:txBody>
          <a:bodyPr anchor="b"/>
          <a:lstStyle>
            <a:lvl1pPr algn="l">
              <a:defRPr b="1" sz="2000"/>
            </a:lvl1pPr>
          </a:lstStyle>
          <a:p>
            <a:pPr/>
            <a:r>
              <a:t>Title Text</a:t>
            </a:r>
          </a:p>
        </p:txBody>
      </p:sp>
      <p:sp>
        <p:nvSpPr>
          <p:cNvPr id="83" name="Shape 83"/>
          <p:cNvSpPr/>
          <p:nvPr>
            <p:ph type="pic" sz="half" idx="21"/>
          </p:nvPr>
        </p:nvSpPr>
        <p:spPr>
          <a:xfrm>
            <a:off x="1792288" y="612775"/>
            <a:ext cx="5486402" cy="41148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84" name="Body Level One…"/>
          <p:cNvSpPr txBox="1"/>
          <p:nvPr>
            <p:ph type="body" sz="quarter" idx="1"/>
          </p:nvPr>
        </p:nvSpPr>
        <p:spPr>
          <a:xfrm>
            <a:off x="1792288" y="5367337"/>
            <a:ext cx="5486402" cy="804864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300"/>
              </a:spcBef>
              <a:buSzTx/>
              <a:buFontTx/>
              <a:buNone/>
              <a:defRPr sz="1400"/>
            </a:lvl1pPr>
            <a:lvl2pPr marL="0" indent="0">
              <a:spcBef>
                <a:spcPts val="300"/>
              </a:spcBef>
              <a:buSzTx/>
              <a:buFontTx/>
              <a:buNone/>
              <a:defRPr sz="1400"/>
            </a:lvl2pPr>
            <a:lvl3pPr marL="0" indent="0">
              <a:spcBef>
                <a:spcPts val="300"/>
              </a:spcBef>
              <a:buSzTx/>
              <a:buFontTx/>
              <a:buNone/>
              <a:defRPr sz="1400"/>
            </a:lvl3pPr>
            <a:lvl4pPr marL="0" indent="0">
              <a:spcBef>
                <a:spcPts val="300"/>
              </a:spcBef>
              <a:buSzTx/>
              <a:buFontTx/>
              <a:buNone/>
              <a:defRPr sz="1400"/>
            </a:lvl4pPr>
            <a:lvl5pPr marL="0" indent="0">
              <a:spcBef>
                <a:spcPts val="300"/>
              </a:spcBef>
              <a:buSzTx/>
              <a:buFontTx/>
              <a:buNone/>
              <a:defRPr sz="14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85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image" Target="../media/image1.png"/><Relationship Id="rId3" Type="http://schemas.openxmlformats.org/officeDocument/2006/relationships/image" Target="../media/image1.jpeg"/><Relationship Id="rId4" Type="http://schemas.openxmlformats.org/officeDocument/2006/relationships/slideLayout" Target="../slideLayouts/slideLayout1.xml"/><Relationship Id="rId5" Type="http://schemas.openxmlformats.org/officeDocument/2006/relationships/slideLayout" Target="../slideLayouts/slideLayout2.xml"/><Relationship Id="rId6" Type="http://schemas.openxmlformats.org/officeDocument/2006/relationships/slideLayout" Target="../slideLayouts/slideLayout3.xml"/><Relationship Id="rId7" Type="http://schemas.openxmlformats.org/officeDocument/2006/relationships/slideLayout" Target="../slideLayouts/slideLayout4.xml"/><Relationship Id="rId8" Type="http://schemas.openxmlformats.org/officeDocument/2006/relationships/slideLayout" Target="../slideLayouts/slideLayout5.xml"/><Relationship Id="rId9" Type="http://schemas.openxmlformats.org/officeDocument/2006/relationships/slideLayout" Target="../slideLayouts/slideLayout6.xml"/><Relationship Id="rId10" Type="http://schemas.openxmlformats.org/officeDocument/2006/relationships/slideLayout" Target="../slideLayouts/slideLayout7.xml"/><Relationship Id="rId11" Type="http://schemas.openxmlformats.org/officeDocument/2006/relationships/slideLayout" Target="../slideLayouts/slideLayout8.xml"/><Relationship Id="rId12" Type="http://schemas.openxmlformats.org/officeDocument/2006/relationships/slideLayout" Target="../slideLayouts/slideLayout9.xml"/><Relationship Id="rId13" Type="http://schemas.openxmlformats.org/officeDocument/2006/relationships/slideLayout" Target="../slideLayouts/slideLayout10.xml"/><Relationship Id="rId14" Type="http://schemas.openxmlformats.org/officeDocument/2006/relationships/slideLayout" Target="../slideLayouts/slideLayout11.xml"/><Relationship Id="rId15" Type="http://schemas.openxmlformats.org/officeDocument/2006/relationships/slideLayout" Target="../slideLayouts/slideLayout12.xml"/><Relationship Id="rId16" Type="http://schemas.openxmlformats.org/officeDocument/2006/relationships/slideLayout" Target="../slideLayouts/slideLayout13.xml"/><Relationship Id="rId17" Type="http://schemas.openxmlformats.org/officeDocument/2006/relationships/slideLayout" Target="../slideLayouts/slideLayout14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bg>
      <p:bgPr>
        <a:solidFill>
          <a:srgbClr val="FFFFFF">
            <a:alpha val="0"/>
          </a:srgbClr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1.png" descr="image1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6987" y="-34925"/>
            <a:ext cx="9137651" cy="2473325"/>
          </a:xfrm>
          <a:prstGeom prst="rect">
            <a:avLst/>
          </a:prstGeom>
          <a:ln w="12700">
            <a:miter lim="400000"/>
          </a:ln>
        </p:spPr>
      </p:pic>
      <p:pic>
        <p:nvPicPr>
          <p:cNvPr id="3" name="image2.jpg" descr="image2.jp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7453313" y="5516562"/>
            <a:ext cx="1595439" cy="1125539"/>
          </a:xfrm>
          <a:prstGeom prst="rect">
            <a:avLst/>
          </a:prstGeom>
          <a:ln w="12700">
            <a:miter lim="400000"/>
          </a:ln>
        </p:spPr>
      </p:pic>
      <p:sp>
        <p:nvSpPr>
          <p:cNvPr id="4" name="Title Text"/>
          <p:cNvSpPr txBox="1"/>
          <p:nvPr>
            <p:ph type="title"/>
          </p:nvPr>
        </p:nvSpPr>
        <p:spPr>
          <a:xfrm>
            <a:off x="457200" y="274638"/>
            <a:ext cx="8229600" cy="1143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 anchor="ctr">
            <a:normAutofit fontScale="100000" lnSpcReduction="0"/>
          </a:bodyPr>
          <a:lstStyle/>
          <a:p>
            <a:pPr/>
            <a:r>
              <a:t>Title Text</a:t>
            </a:r>
          </a:p>
        </p:txBody>
      </p:sp>
      <p:sp>
        <p:nvSpPr>
          <p:cNvPr id="5" name="Body Level One…"/>
          <p:cNvSpPr txBox="1"/>
          <p:nvPr>
            <p:ph type="body" idx="1"/>
          </p:nvPr>
        </p:nvSpPr>
        <p:spPr>
          <a:xfrm>
            <a:off x="460375" y="1554162"/>
            <a:ext cx="8229600" cy="452596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>
            <a:normAutofit fontScale="100000" lnSpcReduction="0"/>
          </a:bodyPr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6" name="Slide Number"/>
          <p:cNvSpPr txBox="1"/>
          <p:nvPr>
            <p:ph type="sldNum" sz="quarter" idx="2"/>
          </p:nvPr>
        </p:nvSpPr>
        <p:spPr>
          <a:xfrm>
            <a:off x="8428178" y="6414761"/>
            <a:ext cx="258623" cy="248303"/>
          </a:xfrm>
          <a:prstGeom prst="rect">
            <a:avLst/>
          </a:prstGeom>
          <a:ln w="12700">
            <a:miter lim="400000"/>
          </a:ln>
        </p:spPr>
        <p:txBody>
          <a:bodyPr wrap="none" lIns="45718" tIns="45718" rIns="45718" bIns="45718" anchor="ctr">
            <a:spAutoFit/>
          </a:bodyPr>
          <a:lstStyle>
            <a:lvl1pPr algn="r">
              <a:defRPr sz="1200">
                <a:solidFill>
                  <a:srgbClr val="888888"/>
                </a:solidFill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4"/>
    <p:sldLayoutId id="2147483650" r:id="rId5"/>
    <p:sldLayoutId id="2147483651" r:id="rId6"/>
    <p:sldLayoutId id="2147483652" r:id="rId7"/>
    <p:sldLayoutId id="2147483653" r:id="rId8"/>
    <p:sldLayoutId id="2147483654" r:id="rId9"/>
    <p:sldLayoutId id="2147483655" r:id="rId10"/>
    <p:sldLayoutId id="2147483656" r:id="rId11"/>
    <p:sldLayoutId id="2147483657" r:id="rId12"/>
    <p:sldLayoutId id="2147483658" r:id="rId13"/>
    <p:sldLayoutId id="2147483659" r:id="rId14"/>
    <p:sldLayoutId id="2147483660" r:id="rId15"/>
    <p:sldLayoutId id="2147483661" r:id="rId16"/>
    <p:sldLayoutId id="2147483662" r:id="rId17"/>
  </p:sldLayoutIdLst>
  <p:transition xmlns:p14="http://schemas.microsoft.com/office/powerpoint/2010/main" spd="med" advClick="1"/>
  <p:txStyles>
    <p:titleStyle>
      <a:lvl1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solidFill>
            <a:srgbClr val="00B0F0"/>
          </a:solidFill>
          <a:uFillTx/>
          <a:latin typeface="+mn-lt"/>
          <a:ea typeface="+mn-ea"/>
          <a:cs typeface="+mn-cs"/>
          <a:sym typeface="Calibri"/>
        </a:defRPr>
      </a:lvl1pPr>
      <a:lvl2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solidFill>
            <a:srgbClr val="00B0F0"/>
          </a:solidFill>
          <a:uFillTx/>
          <a:latin typeface="+mn-lt"/>
          <a:ea typeface="+mn-ea"/>
          <a:cs typeface="+mn-cs"/>
          <a:sym typeface="Calibri"/>
        </a:defRPr>
      </a:lvl2pPr>
      <a:lvl3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solidFill>
            <a:srgbClr val="00B0F0"/>
          </a:solidFill>
          <a:uFillTx/>
          <a:latin typeface="+mn-lt"/>
          <a:ea typeface="+mn-ea"/>
          <a:cs typeface="+mn-cs"/>
          <a:sym typeface="Calibri"/>
        </a:defRPr>
      </a:lvl3pPr>
      <a:lvl4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solidFill>
            <a:srgbClr val="00B0F0"/>
          </a:solidFill>
          <a:uFillTx/>
          <a:latin typeface="+mn-lt"/>
          <a:ea typeface="+mn-ea"/>
          <a:cs typeface="+mn-cs"/>
          <a:sym typeface="Calibri"/>
        </a:defRPr>
      </a:lvl4pPr>
      <a:lvl5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solidFill>
            <a:srgbClr val="00B0F0"/>
          </a:solidFill>
          <a:uFillTx/>
          <a:latin typeface="+mn-lt"/>
          <a:ea typeface="+mn-ea"/>
          <a:cs typeface="+mn-cs"/>
          <a:sym typeface="Calibri"/>
        </a:defRPr>
      </a:lvl5pPr>
      <a:lvl6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solidFill>
            <a:srgbClr val="00B0F0"/>
          </a:solidFill>
          <a:uFillTx/>
          <a:latin typeface="+mn-lt"/>
          <a:ea typeface="+mn-ea"/>
          <a:cs typeface="+mn-cs"/>
          <a:sym typeface="Calibri"/>
        </a:defRPr>
      </a:lvl6pPr>
      <a:lvl7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solidFill>
            <a:srgbClr val="00B0F0"/>
          </a:solidFill>
          <a:uFillTx/>
          <a:latin typeface="+mn-lt"/>
          <a:ea typeface="+mn-ea"/>
          <a:cs typeface="+mn-cs"/>
          <a:sym typeface="Calibri"/>
        </a:defRPr>
      </a:lvl7pPr>
      <a:lvl8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solidFill>
            <a:srgbClr val="00B0F0"/>
          </a:solidFill>
          <a:uFillTx/>
          <a:latin typeface="+mn-lt"/>
          <a:ea typeface="+mn-ea"/>
          <a:cs typeface="+mn-cs"/>
          <a:sym typeface="Calibri"/>
        </a:defRPr>
      </a:lvl8pPr>
      <a:lvl9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solidFill>
            <a:srgbClr val="00B0F0"/>
          </a:solidFill>
          <a:uFillTx/>
          <a:latin typeface="+mn-lt"/>
          <a:ea typeface="+mn-ea"/>
          <a:cs typeface="+mn-cs"/>
          <a:sym typeface="Calibri"/>
        </a:defRPr>
      </a:lvl9pPr>
    </p:titleStyle>
    <p:bodyStyle>
      <a:lvl1pPr marL="342900" marR="0" indent="-342900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•"/>
        <a:tabLst/>
        <a:defRPr b="0" baseline="0" cap="none" i="0" spc="0" strike="noStrike" sz="3200" u="none">
          <a:solidFill>
            <a:srgbClr val="0070C0"/>
          </a:solidFill>
          <a:uFillTx/>
          <a:latin typeface="+mn-lt"/>
          <a:ea typeface="+mn-ea"/>
          <a:cs typeface="+mn-cs"/>
          <a:sym typeface="Calibri"/>
        </a:defRPr>
      </a:lvl1pPr>
      <a:lvl2pPr marL="783771" marR="0" indent="-326571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–"/>
        <a:tabLst/>
        <a:defRPr b="0" baseline="0" cap="none" i="0" spc="0" strike="noStrike" sz="3200" u="none">
          <a:solidFill>
            <a:srgbClr val="0070C0"/>
          </a:solidFill>
          <a:uFillTx/>
          <a:latin typeface="+mn-lt"/>
          <a:ea typeface="+mn-ea"/>
          <a:cs typeface="+mn-cs"/>
          <a:sym typeface="Calibri"/>
        </a:defRPr>
      </a:lvl2pPr>
      <a:lvl3pPr marL="1219200" marR="0" indent="-304800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•"/>
        <a:tabLst/>
        <a:defRPr b="0" baseline="0" cap="none" i="0" spc="0" strike="noStrike" sz="3200" u="none">
          <a:solidFill>
            <a:srgbClr val="0070C0"/>
          </a:solidFill>
          <a:uFillTx/>
          <a:latin typeface="+mn-lt"/>
          <a:ea typeface="+mn-ea"/>
          <a:cs typeface="+mn-cs"/>
          <a:sym typeface="Calibri"/>
        </a:defRPr>
      </a:lvl3pPr>
      <a:lvl4pPr marL="1737360" marR="0" indent="-365760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–"/>
        <a:tabLst/>
        <a:defRPr b="0" baseline="0" cap="none" i="0" spc="0" strike="noStrike" sz="3200" u="none">
          <a:solidFill>
            <a:srgbClr val="0070C0"/>
          </a:solidFill>
          <a:uFillTx/>
          <a:latin typeface="+mn-lt"/>
          <a:ea typeface="+mn-ea"/>
          <a:cs typeface="+mn-cs"/>
          <a:sym typeface="Calibri"/>
        </a:defRPr>
      </a:lvl4pPr>
      <a:lvl5pPr marL="2194560" marR="0" indent="-365760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»"/>
        <a:tabLst/>
        <a:defRPr b="0" baseline="0" cap="none" i="0" spc="0" strike="noStrike" sz="3200" u="none">
          <a:solidFill>
            <a:srgbClr val="0070C0"/>
          </a:solidFill>
          <a:uFillTx/>
          <a:latin typeface="+mn-lt"/>
          <a:ea typeface="+mn-ea"/>
          <a:cs typeface="+mn-cs"/>
          <a:sym typeface="Calibri"/>
        </a:defRPr>
      </a:lvl5pPr>
      <a:lvl6pPr marL="2651760" marR="0" indent="-365760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•"/>
        <a:tabLst/>
        <a:defRPr b="0" baseline="0" cap="none" i="0" spc="0" strike="noStrike" sz="3200" u="none">
          <a:solidFill>
            <a:srgbClr val="0070C0"/>
          </a:solidFill>
          <a:uFillTx/>
          <a:latin typeface="+mn-lt"/>
          <a:ea typeface="+mn-ea"/>
          <a:cs typeface="+mn-cs"/>
          <a:sym typeface="Calibri"/>
        </a:defRPr>
      </a:lvl6pPr>
      <a:lvl7pPr marL="3108960" marR="0" indent="-365760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•"/>
        <a:tabLst/>
        <a:defRPr b="0" baseline="0" cap="none" i="0" spc="0" strike="noStrike" sz="3200" u="none">
          <a:solidFill>
            <a:srgbClr val="0070C0"/>
          </a:solidFill>
          <a:uFillTx/>
          <a:latin typeface="+mn-lt"/>
          <a:ea typeface="+mn-ea"/>
          <a:cs typeface="+mn-cs"/>
          <a:sym typeface="Calibri"/>
        </a:defRPr>
      </a:lvl7pPr>
      <a:lvl8pPr marL="3566159" marR="0" indent="-365759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•"/>
        <a:tabLst/>
        <a:defRPr b="0" baseline="0" cap="none" i="0" spc="0" strike="noStrike" sz="3200" u="none">
          <a:solidFill>
            <a:srgbClr val="0070C0"/>
          </a:solidFill>
          <a:uFillTx/>
          <a:latin typeface="+mn-lt"/>
          <a:ea typeface="+mn-ea"/>
          <a:cs typeface="+mn-cs"/>
          <a:sym typeface="Calibri"/>
        </a:defRPr>
      </a:lvl8pPr>
      <a:lvl9pPr marL="4023359" marR="0" indent="-365759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•"/>
        <a:tabLst/>
        <a:defRPr b="0" baseline="0" cap="none" i="0" spc="0" strike="noStrike" sz="3200" u="none">
          <a:solidFill>
            <a:srgbClr val="0070C0"/>
          </a:solidFill>
          <a:uFillTx/>
          <a:latin typeface="+mn-lt"/>
          <a:ea typeface="+mn-ea"/>
          <a:cs typeface="+mn-cs"/>
          <a:sym typeface="Calibri"/>
        </a:defRPr>
      </a:lvl9pPr>
    </p:bodyStyle>
    <p:otherStyle>
      <a:lvl1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1pPr>
      <a:lvl2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2pPr>
      <a:lvl3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3pPr>
      <a:lvl4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4pPr>
      <a:lvl5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5pPr>
      <a:lvl6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6pPr>
      <a:lvl7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7pPr>
      <a:lvl8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8pPr>
      <a:lvl9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9pPr>
    </p:otherStyle>
  </p:txStyles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.jpeg"/></Relationships>

</file>

<file path=ppt/slides/_rels/slide1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0.jpeg"/></Relationships>

</file>

<file path=ppt/slides/_rels/slide1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1.jpeg"/></Relationships>

</file>

<file path=ppt/slides/_rels/slide1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2.jpeg"/></Relationships>

</file>

<file path=ppt/slides/_rels/slide1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3.jpeg"/></Relationships>

</file>

<file path=ppt/slides/_rels/slide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4.jpeg"/></Relationships>

</file>

<file path=ppt/slides/_rels/slide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png"/></Relationships>

</file>

<file path=ppt/slides/_rels/slide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.png"/></Relationships>

</file>

<file path=ppt/slides/_rels/slide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5.jpeg"/></Relationships>

</file>

<file path=ppt/slides/_rels/slide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6.jpeg"/></Relationships>

</file>

<file path=ppt/slides/_rels/slide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7.jpeg"/></Relationships>

</file>

<file path=ppt/slides/_rels/slide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8.jpeg"/></Relationships>

</file>

<file path=ppt/slides/_rels/slide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9.jpeg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7" name="presentation_four_Page_01.jpg" descr="presentation_four_Page_01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535" y="0"/>
            <a:ext cx="9142930" cy="68580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5" name="presentation_four_Page_10.jpg" descr="presentation_four_Page_10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7" name="presentation_four_Page_11.jpg" descr="presentation_four_Page_11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535" y="0"/>
            <a:ext cx="9142930" cy="68580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9" name="presentation_four_Page_12.jpg" descr="presentation_four_Page_12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1" name="presentation_four_Page_13.jpg" descr="presentation_four_Page_13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535" y="0"/>
            <a:ext cx="9142930" cy="68580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9" name="presentation_four_Page_02.jpg" descr="presentation_four_Page_02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1" name="presentation_three_page.pdf" descr="presentation_three_page.pd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" name="presentation_four_page.pdf" descr="presentation_four_page.pd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5" name="presentation_four_Page_05.jpg" descr="presentation_four_Page_05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7" name="presentation_four_Page_06.jpg" descr="presentation_four_Page_06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9" name="presentation_four_Page_07.jpg" descr="presentation_four_Page_07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582"/>
            <a:ext cx="9144000" cy="6856836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1" name="presentation_four_Page_08.jpg" descr="presentation_four_Page_08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" name="presentation_four_Page_09.jpg" descr="presentation_four_Page_09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theme/theme1.xml><?xml version="1.0" encoding="utf-8"?>
<a:theme xmlns:a="http://schemas.openxmlformats.org/drawingml/2006/main" xmlns:r="http://schemas.openxmlformats.org/officeDocument/2006/relationships" name="Custom Design">
  <a:themeElements>
    <a:clrScheme name="Custom Design">
      <a:dk1>
        <a:srgbClr val="000000"/>
      </a:dk1>
      <a:lt1>
        <a:srgbClr val="FFFFFF">
          <a:alpha val="0"/>
        </a:srgbClr>
      </a:lt1>
      <a:dk2>
        <a:srgbClr val="A7A7A7"/>
      </a:dk2>
      <a:lt2>
        <a:srgbClr val="535353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FF00FF"/>
      </a:folHlink>
    </a:clrScheme>
    <a:fontScheme name="Custom Design">
      <a:majorFont>
        <a:latin typeface="Helvetica"/>
        <a:ea typeface="Helvetica"/>
        <a:cs typeface="Helvetica"/>
      </a:majorFont>
      <a:minorFont>
        <a:latin typeface="Calibri"/>
        <a:ea typeface="Calibri"/>
        <a:cs typeface="Calibri"/>
      </a:minorFont>
    </a:fontScheme>
    <a:fmtScheme name="Custom Design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sx="100000" sy="100000" kx="0" ky="0" algn="b" rotWithShape="0" blurRad="38100" dist="23000" dir="5400000">
              <a:srgbClr val="000000">
                <a:alpha val="35000"/>
              </a:srgbClr>
            </a:outerShdw>
          </a:effectLst>
        </a:effectStyle>
        <a:effectStyle>
          <a:effectLst>
            <a:outerShdw sx="100000" sy="100000" kx="0" ky="0" algn="b" rotWithShape="0" blurRad="38100" dist="23000" dir="5400000">
              <a:srgbClr val="000000">
                <a:alpha val="35000"/>
              </a:srgbClr>
            </a:outerShdw>
          </a:effectLst>
        </a:effectStyle>
        <a:effectStyle>
          <a:effectLst>
            <a:outerShdw sx="100000" sy="100000" kx="0" ky="0" algn="b" rotWithShape="0" blurRad="38100" dist="23000" dir="540000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>
          <a:outerShdw sx="100000" sy="100000" kx="0" ky="0" algn="b" rotWithShape="0" blurRad="38100" dist="23000" dir="5400000">
            <a:srgbClr val="000000">
              <a:alpha val="35000"/>
            </a:srgbClr>
          </a:outerShdw>
        </a:effectLst>
        <a:sp3d/>
      </a:spPr>
      <a:bodyPr rot="0" spcFirstLastPara="1" vertOverflow="overflow" horzOverflow="overflow" vert="horz" wrap="square" lIns="45718" tIns="45718" rIns="45718" bIns="45718" numCol="1" spcCol="38100" rtlCol="0" anchor="ctr" upright="0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sx="100000" sy="100000" kx="0" ky="0" algn="b" rotWithShape="0" blurRad="38100" dist="23000" dir="5400000">
            <a:srgbClr val="000000">
              <a:alpha val="35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8" tIns="45718" rIns="45718" bIns="45718" numCol="1" spcCol="38100" rtlCol="0" anchor="t" upright="0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ppt/theme/theme2.xml><?xml version="1.0" encoding="utf-8"?>
<a:theme xmlns:a="http://schemas.openxmlformats.org/drawingml/2006/main" xmlns:r="http://schemas.openxmlformats.org/officeDocument/2006/relationships" name="Custom Design">
  <a:themeElements>
    <a:clrScheme name="Custom Design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FF00FF"/>
      </a:folHlink>
    </a:clrScheme>
    <a:fontScheme name="Custom Design">
      <a:majorFont>
        <a:latin typeface="Helvetica"/>
        <a:ea typeface="Helvetica"/>
        <a:cs typeface="Helvetica"/>
      </a:majorFont>
      <a:minorFont>
        <a:latin typeface="Calibri"/>
        <a:ea typeface="Calibri"/>
        <a:cs typeface="Calibri"/>
      </a:minorFont>
    </a:fontScheme>
    <a:fmtScheme name="Custom Design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sx="100000" sy="100000" kx="0" ky="0" algn="b" rotWithShape="0" blurRad="38100" dist="23000" dir="5400000">
              <a:srgbClr val="000000">
                <a:alpha val="35000"/>
              </a:srgbClr>
            </a:outerShdw>
          </a:effectLst>
        </a:effectStyle>
        <a:effectStyle>
          <a:effectLst>
            <a:outerShdw sx="100000" sy="100000" kx="0" ky="0" algn="b" rotWithShape="0" blurRad="38100" dist="23000" dir="5400000">
              <a:srgbClr val="000000">
                <a:alpha val="35000"/>
              </a:srgbClr>
            </a:outerShdw>
          </a:effectLst>
        </a:effectStyle>
        <a:effectStyle>
          <a:effectLst>
            <a:outerShdw sx="100000" sy="100000" kx="0" ky="0" algn="b" rotWithShape="0" blurRad="38100" dist="23000" dir="540000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>
          <a:outerShdw sx="100000" sy="100000" kx="0" ky="0" algn="b" rotWithShape="0" blurRad="38100" dist="23000" dir="5400000">
            <a:srgbClr val="000000">
              <a:alpha val="35000"/>
            </a:srgbClr>
          </a:outerShdw>
        </a:effectLst>
        <a:sp3d/>
      </a:spPr>
      <a:bodyPr rot="0" spcFirstLastPara="1" vertOverflow="overflow" horzOverflow="overflow" vert="horz" wrap="square" lIns="45718" tIns="45718" rIns="45718" bIns="45718" numCol="1" spcCol="38100" rtlCol="0" anchor="ctr" upright="0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sx="100000" sy="100000" kx="0" ky="0" algn="b" rotWithShape="0" blurRad="38100" dist="23000" dir="5400000">
            <a:srgbClr val="000000">
              <a:alpha val="35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8" tIns="45718" rIns="45718" bIns="45718" numCol="1" spcCol="38100" rtlCol="0" anchor="t" upright="0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docProps/app.xml><?xml version="1.0" encoding="utf-8"?>
<Properties xmlns="http://schemas.openxmlformats.org/officeDocument/2006/extended-properties" xmlns:vt="http://schemas.openxmlformats.org/officeDocument/2006/docPropsVTypes"/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/>
</file>