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12" y="2951163"/>
            <a:ext cx="8208965" cy="3881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21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7" y="-34925"/>
            <a:ext cx="9137651" cy="247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jpeg" descr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313" y="5516562"/>
            <a:ext cx="1595440" cy="11255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60375" y="1554162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428181" y="6414761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ost_Page_01.jpg" descr="cost_Page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ost_Page_10.jpg" descr="cost_Page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st_Page_11.jpg" descr="cost_Pag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ost_Page_12.jpg" descr="cost_Pag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ost_Page_13.jpg" descr="cost_Page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ost_Page_14.jpg" descr="cost_Page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cost_Page_15.jpg" descr="cost_Page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cost_Page_16.jpg" descr="cost_Page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ost_Page_17.jpg" descr="cost_Page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ost_Page_18.jpg" descr="cost_Page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ost_Page_19.jpg" descr="cost_Page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ost_Page_02.jpg" descr="cost_Page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ost_Page_20.jpg" descr="cost_Page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ost_Page_21.jpg" descr="cost_Page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ost_Page_22.jpg" descr="cost_Page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cost_Page_23.jpg" descr="cost_Page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ost_Page_24.jpg" descr="cost_Page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2"/>
            <a:ext cx="9144000" cy="6856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st_Page_03.jpg" descr="cost_Page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ost_Page_04.jpg" descr="cost_Page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ost_Page_05.jpg" descr="cost_Page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ost_Page_06.jpg" descr="cost_Page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cost_Page_07.jpg" descr="cost_Page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st_Page_08.jpg" descr="cost_Page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ost_Page_09.jpg" descr="cost_Page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>
          <a:alpha val="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