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9" name="Shape 15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image" Target="../media/image2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87" y="-34925"/>
            <a:ext cx="9137651" cy="2473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image2.jpg" descr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3313" y="5516562"/>
            <a:ext cx="1595440" cy="1125540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87" y="-34925"/>
            <a:ext cx="9137651" cy="2473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age2.jpg" descr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3313" y="5516562"/>
            <a:ext cx="1595440" cy="112554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Title Text"/>
          <p:cNvSpPr txBox="1"/>
          <p:nvPr>
            <p:ph type="title"/>
          </p:nvPr>
        </p:nvSpPr>
        <p:spPr>
          <a:xfrm>
            <a:off x="6629400" y="274638"/>
            <a:ext cx="2057400" cy="5851527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0" name="Body Level One…"/>
          <p:cNvSpPr txBox="1"/>
          <p:nvPr>
            <p:ph type="body" idx="1"/>
          </p:nvPr>
        </p:nvSpPr>
        <p:spPr>
          <a:xfrm>
            <a:off x="457200" y="274638"/>
            <a:ext cx="6019800" cy="5851527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87" y="-34925"/>
            <a:ext cx="9137651" cy="2473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age2.jpg" descr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3313" y="5516562"/>
            <a:ext cx="1595440" cy="112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3.jpg" descr="image3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9912" y="2951163"/>
            <a:ext cx="8208965" cy="3881438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87" y="-34925"/>
            <a:ext cx="9137651" cy="2473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age2.jpg" descr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3313" y="5516562"/>
            <a:ext cx="1595440" cy="112554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87" y="-34925"/>
            <a:ext cx="9137651" cy="2473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2.jpg" descr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3313" y="5516562"/>
            <a:ext cx="1595440" cy="112554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87" y="-34925"/>
            <a:ext cx="9137651" cy="2473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2.jpg" descr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3313" y="5516562"/>
            <a:ext cx="1595440" cy="1125540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Title Tex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sz="quarter" idx="1"/>
          </p:nvPr>
        </p:nvSpPr>
        <p:spPr>
          <a:xfrm>
            <a:off x="722312" y="2906713"/>
            <a:ext cx="7772401" cy="150019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87" y="-34925"/>
            <a:ext cx="9137651" cy="2473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age2.jpg" descr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3313" y="5516562"/>
            <a:ext cx="1595440" cy="1125540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3" name="Body Level One…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87" y="-34925"/>
            <a:ext cx="9137651" cy="2473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image2.jpg" descr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3313" y="5516562"/>
            <a:ext cx="1595440" cy="1125540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hape 49"/>
          <p:cNvSpPr/>
          <p:nvPr>
            <p:ph type="body" sz="quarter" idx="21"/>
          </p:nvPr>
        </p:nvSpPr>
        <p:spPr>
          <a:xfrm>
            <a:off x="4645025" y="1535111"/>
            <a:ext cx="4041775" cy="639766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87" y="-34925"/>
            <a:ext cx="9137651" cy="2473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image2.jpg" descr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3313" y="5516562"/>
            <a:ext cx="1595440" cy="1125540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87" y="-34925"/>
            <a:ext cx="9137651" cy="2473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image2.jpg" descr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3313" y="5516562"/>
            <a:ext cx="1595440" cy="1125540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87" y="-34925"/>
            <a:ext cx="9137651" cy="2473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image2.jpg" descr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3313" y="5516562"/>
            <a:ext cx="1595440" cy="1125540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Title Text"/>
          <p:cNvSpPr txBox="1"/>
          <p:nvPr>
            <p:ph type="title"/>
          </p:nvPr>
        </p:nvSpPr>
        <p:spPr>
          <a:xfrm>
            <a:off x="457200" y="273050"/>
            <a:ext cx="3008316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hape 74"/>
          <p:cNvSpPr/>
          <p:nvPr>
            <p:ph type="body" sz="half" idx="21"/>
          </p:nvPr>
        </p:nvSpPr>
        <p:spPr>
          <a:xfrm>
            <a:off x="457198" y="1435100"/>
            <a:ext cx="3008317" cy="46910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87" y="-34925"/>
            <a:ext cx="9137651" cy="2473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image2.jpg" descr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3313" y="5516562"/>
            <a:ext cx="1595440" cy="1125540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Title Text"/>
          <p:cNvSpPr txBox="1"/>
          <p:nvPr>
            <p:ph type="title"/>
          </p:nvPr>
        </p:nvSpPr>
        <p:spPr>
          <a:xfrm>
            <a:off x="1792288" y="4800600"/>
            <a:ext cx="5486403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97" name="Shape 83"/>
          <p:cNvSpPr/>
          <p:nvPr>
            <p:ph type="pic" sz="half" idx="21"/>
          </p:nvPr>
        </p:nvSpPr>
        <p:spPr>
          <a:xfrm>
            <a:off x="1792288" y="612775"/>
            <a:ext cx="5486403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8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3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>
            <a:alpha val="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87" y="-34925"/>
            <a:ext cx="9137651" cy="2473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2.jpg" descr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3313" y="5516562"/>
            <a:ext cx="1595440" cy="112554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460375" y="1554162"/>
            <a:ext cx="8229600" cy="4525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8428181" y="6414762"/>
            <a:ext cx="258620" cy="24830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B0F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B0F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B0F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B0F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B0F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B0F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B0F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B0F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B0F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70C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70C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70C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70C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70C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70C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70C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70C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70C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resentation_complete_Page_01.jpg" descr="presentation_complete_Page_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resentation_complete_Page_10.jpg" descr="presentation_complete_Page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" y="0"/>
            <a:ext cx="914293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resentation_complete_Page_11.jpg" descr="presentation_complete_Page_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" y="0"/>
            <a:ext cx="914293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resentation_complete_Page_12.jpg" descr="presentation_complete_Page_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" y="0"/>
            <a:ext cx="914293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resentation_complete_Page_13.jpg" descr="presentation_complete_Page_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" y="0"/>
            <a:ext cx="914293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resentation_complete_Page_14.jpg" descr="presentation_complete_Page_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" y="0"/>
            <a:ext cx="914293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resentation_complete_Page_15.jpg" descr="presentation_complete_Page_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" y="0"/>
            <a:ext cx="914293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resentation_complete_Page_16.jpg" descr="presentation_complete_Page_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" y="0"/>
            <a:ext cx="914293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resentation_complete_Page_17.jpg" descr="presentation_complete_Page_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" y="0"/>
            <a:ext cx="914293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resentation_complete_Page_18.jpg" descr="presentation_complete_Page_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" y="0"/>
            <a:ext cx="914293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resentation_complete_Page_19.jpg" descr="presentation_complete_Page_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" y="0"/>
            <a:ext cx="914293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resentation_complete_Page_02.jpg" descr="presentation_complete_Page_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resentation_complete_Page_20.jpg" descr="presentation_complete_Page_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" y="0"/>
            <a:ext cx="914293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resentation_complete_Page_21.jpg" descr="presentation_complete_Page_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" y="0"/>
            <a:ext cx="914293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resentation_complete_Page_22.jpg" descr="presentation_complete_Page_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" y="0"/>
            <a:ext cx="914293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resentation_complete_Page_23.jpg" descr="presentation_complete_Page_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resentation_complete_Page_24.jpg" descr="presentation_complete_Page_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resentation_complete_Page_25.jpg" descr="presentation_complete_Page_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resentation_complete_Page_26.jpg" descr="presentation_complete_Page_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resentation_complete_Page_27.jpg" descr="presentation_complete_Page_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" y="0"/>
            <a:ext cx="914293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resentation_complete_Page_28.jpg" descr="presentation_complete_Page_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resentation_complete_Page_29.jpg" descr="presentation_complete_Page_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" y="0"/>
            <a:ext cx="914293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resentation_complete_Page_03.jpg" descr="presentation_complete_Page_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resentation_complete_Page_30.jpg" descr="presentation_complete_Page_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resentation_complete_Page_31.jpg" descr="presentation_complete_Page_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resentation_complete_Page_32.jpg" descr="presentation_complete_Page_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resentation_complete_Page_33.jpg" descr="presentation_complete_Page_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resentation_complete_Page_34.jpg" descr="presentation_complete_Page_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resentation_complete_Page_35.jpg" descr="presentation_complete_Page_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resentation_complete_Page_36.jpg" descr="presentation_complete_Page_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age3.jpeg" descr="image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" y="0"/>
            <a:ext cx="914293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image4.jpeg" descr="image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resentation_complete_Page_39.jpg" descr="presentation_complete_Page_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resentation_complete_Page_04.jpg" descr="presentation_complete_Page_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" y="0"/>
            <a:ext cx="914293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resentation_complete_Page_40.jpg" descr="presentation_complete_Page_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age5.jpeg" descr="image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6.jpeg" descr="image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7.jpeg" descr="image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82"/>
            <a:ext cx="9144000" cy="68568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age8.jpeg" descr="image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9.jpeg" descr="image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age10.jpeg" descr="imag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11.jpeg" descr="image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" y="0"/>
            <a:ext cx="914293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age12.jpeg" descr="image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age13.jpeg" descr="image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" y="0"/>
            <a:ext cx="914293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resentation_complete_Page_05.jpg" descr="presentation_complete_Page_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resentation_complete_Page_06.jpg" descr="presentation_complete_Page_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" y="0"/>
            <a:ext cx="914293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resentation_complete_Page_07.jpg" descr="presentation_complete_Page_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resentation_complete_Page_08.jpg" descr="presentation_complete_Page_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" y="0"/>
            <a:ext cx="914293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resentation_complete_Page_09.jpg" descr="presentation_complete_Page_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" y="0"/>
            <a:ext cx="914293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Custom Design">
  <a:themeElements>
    <a:clrScheme name="Custom Design">
      <a:dk1>
        <a:srgbClr val="000000"/>
      </a:dk1>
      <a:lt1>
        <a:srgbClr val="FFFFFF">
          <a:alpha val="0"/>
        </a:srgbClr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ustom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Custom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ustom Design">
  <a:themeElements>
    <a:clrScheme name="Custom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ustom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Custom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